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AA00"/>
    <a:srgbClr val="032646"/>
    <a:srgbClr val="E7AA28"/>
    <a:srgbClr val="1E2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/>
    <p:restoredTop sz="94694"/>
  </p:normalViewPr>
  <p:slideViewPr>
    <p:cSldViewPr snapToGrid="0" snapToObjects="1">
      <p:cViewPr varScale="1">
        <p:scale>
          <a:sx n="25" d="100"/>
          <a:sy n="25" d="100"/>
        </p:scale>
        <p:origin x="1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7A322-1821-8345-8CBB-7DC77739342F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FE162-6961-F348-8D7F-83D1B357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6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new slide in the menu bar then select template of choice for title slide and title/text slide formats. You can choose from various colors and textured backgrounds. Displayed is suggested font size and color.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BFE162-6961-F348-8D7F-83D1B35771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1BF0A20-4898-5141-6316-2765560737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7520" y="1752603"/>
            <a:ext cx="37856160" cy="6362702"/>
          </a:xfrm>
        </p:spPr>
        <p:txBody>
          <a:bodyPr>
            <a:normAutofit/>
          </a:bodyPr>
          <a:lstStyle>
            <a:lvl1pPr>
              <a:defRPr sz="14400" b="1" i="0">
                <a:solidFill>
                  <a:srgbClr val="032646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E2E40D3-2387-EB21-6A2B-A200F3BD0B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017520" y="8763000"/>
            <a:ext cx="37856160" cy="20886422"/>
          </a:xfrm>
        </p:spPr>
        <p:txBody>
          <a:bodyPr/>
          <a:lstStyle>
            <a:lvl1pPr marL="0" indent="0">
              <a:buNone/>
              <a:defRPr sz="8640" b="1" i="0">
                <a:solidFill>
                  <a:srgbClr val="032646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032646"/>
              </a:buClr>
              <a:defRPr sz="72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648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576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504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711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10575DD-EEC8-E66F-6F69-19A5A8D9DDC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566162" y="8763000"/>
            <a:ext cx="17556484" cy="20886422"/>
          </a:xfrm>
        </p:spPr>
        <p:txBody>
          <a:bodyPr/>
          <a:lstStyle>
            <a:lvl1pPr marL="0" indent="0">
              <a:buNone/>
              <a:defRPr sz="8640" b="1" i="0">
                <a:solidFill>
                  <a:srgbClr val="032646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032646"/>
              </a:buClr>
              <a:defRPr sz="72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648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576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504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698F329-82B3-455E-EC8F-0E3D728EDE4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2494242" y="8757019"/>
            <a:ext cx="17556484" cy="20886422"/>
          </a:xfrm>
        </p:spPr>
        <p:txBody>
          <a:bodyPr/>
          <a:lstStyle>
            <a:lvl1pPr marL="0" indent="0">
              <a:buNone/>
              <a:defRPr sz="8640" b="1" i="0">
                <a:solidFill>
                  <a:srgbClr val="032646"/>
                </a:solidFill>
                <a:latin typeface="HelveticaNeueLT Std" panose="020B0604020202020204" pitchFamily="34" charset="0"/>
              </a:defRPr>
            </a:lvl1pPr>
            <a:lvl2pPr>
              <a:buClr>
                <a:srgbClr val="032646"/>
              </a:buClr>
              <a:defRPr sz="720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2pPr>
            <a:lvl3pPr>
              <a:defRPr sz="648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3pPr>
            <a:lvl4pPr>
              <a:defRPr sz="576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4pPr>
            <a:lvl5pPr>
              <a:defRPr sz="504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5pPr>
          </a:lstStyle>
          <a:p>
            <a:pPr lvl="0"/>
            <a:r>
              <a:rPr lang="en-US" dirty="0"/>
              <a:t>First Level Subhead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229368-8D9F-620D-A323-75530CB3A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6160" y="1752603"/>
            <a:ext cx="37856160" cy="6362702"/>
          </a:xfrm>
        </p:spPr>
        <p:txBody>
          <a:bodyPr>
            <a:normAutofit/>
          </a:bodyPr>
          <a:lstStyle>
            <a:lvl1pPr>
              <a:defRPr sz="14400" b="1" i="0">
                <a:solidFill>
                  <a:srgbClr val="032646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Slide Headline with Line Background </a:t>
            </a:r>
          </a:p>
        </p:txBody>
      </p:sp>
    </p:spTree>
    <p:extLst>
      <p:ext uri="{BB962C8B-B14F-4D97-AF65-F5344CB8AC3E}">
        <p14:creationId xmlns:p14="http://schemas.microsoft.com/office/powerpoint/2010/main" val="339107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65F2DD-A600-30D5-4A8D-B5082D98F0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61504" y="9655306"/>
            <a:ext cx="32918400" cy="12875510"/>
          </a:xfrm>
        </p:spPr>
        <p:txBody>
          <a:bodyPr anchor="b">
            <a:normAutofit/>
          </a:bodyPr>
          <a:lstStyle>
            <a:lvl1pPr algn="l">
              <a:lnSpc>
                <a:spcPts val="21600"/>
              </a:lnSpc>
              <a:defRPr sz="2376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SECOND LINE FOR TITLE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71FA41-14B9-37C0-6F19-6E6DECEEF3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61504" y="19435574"/>
            <a:ext cx="32918400" cy="7947658"/>
          </a:xfrm>
        </p:spPr>
        <p:txBody>
          <a:bodyPr/>
          <a:lstStyle>
            <a:lvl1pPr marL="0" indent="0" algn="l">
              <a:buNone/>
              <a:defRPr sz="864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dirty="0"/>
              <a:t>Subhead Title Here </a:t>
            </a:r>
          </a:p>
        </p:txBody>
      </p:sp>
    </p:spTree>
    <p:extLst>
      <p:ext uri="{BB962C8B-B14F-4D97-AF65-F5344CB8AC3E}">
        <p14:creationId xmlns:p14="http://schemas.microsoft.com/office/powerpoint/2010/main" val="276287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65F2DD-A600-30D5-4A8D-B5082D98F0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61504" y="9655306"/>
            <a:ext cx="32918400" cy="12875510"/>
          </a:xfrm>
        </p:spPr>
        <p:txBody>
          <a:bodyPr anchor="b">
            <a:normAutofit/>
          </a:bodyPr>
          <a:lstStyle>
            <a:lvl1pPr algn="l">
              <a:lnSpc>
                <a:spcPts val="21600"/>
              </a:lnSpc>
              <a:defRPr sz="23760" b="1" i="0">
                <a:solidFill>
                  <a:srgbClr val="E7AA28"/>
                </a:solidFill>
                <a:latin typeface="HelveticaNeueLT Std Blk Cn" panose="020B0604020202020204" pitchFamily="34" charset="0"/>
              </a:defRPr>
            </a:lvl1pPr>
          </a:lstStyle>
          <a:p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SECOND LINE FOR TITLE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71FA41-14B9-37C0-6F19-6E6DECEEF3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61504" y="19435574"/>
            <a:ext cx="32918400" cy="7947658"/>
          </a:xfrm>
        </p:spPr>
        <p:txBody>
          <a:bodyPr/>
          <a:lstStyle>
            <a:lvl1pPr marL="0" indent="0" algn="l">
              <a:buNone/>
              <a:defRPr sz="8640" b="1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dirty="0"/>
              <a:t>Subhead Title Here </a:t>
            </a:r>
          </a:p>
        </p:txBody>
      </p:sp>
    </p:spTree>
    <p:extLst>
      <p:ext uri="{BB962C8B-B14F-4D97-AF65-F5344CB8AC3E}">
        <p14:creationId xmlns:p14="http://schemas.microsoft.com/office/powerpoint/2010/main" val="186726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F2239B-D4AB-B494-8A12-F45826DF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5E06B-B89A-27F9-F51B-430DF9071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8F81D-C575-1029-1BB7-70EBC4556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9A39B-342C-C647-881C-0D751AE3422A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04E32-B9E5-BE1C-B675-3704DD48B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1C991-8B46-3312-877E-E2791431F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A35CE-4DCA-E24D-B683-61645E074D1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92938088-68C3-3C18-BD3E-6FD6965EBC5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5687"/>
            <a:ext cx="43891200" cy="32918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4FB308-AA77-C60A-5235-B3F240917591}"/>
              </a:ext>
            </a:extLst>
          </p:cNvPr>
          <p:cNvSpPr/>
          <p:nvPr userDrawn="1"/>
        </p:nvSpPr>
        <p:spPr>
          <a:xfrm>
            <a:off x="4063995" y="31513054"/>
            <a:ext cx="34446150" cy="1366430"/>
          </a:xfrm>
          <a:prstGeom prst="rect">
            <a:avLst/>
          </a:prstGeom>
          <a:solidFill>
            <a:srgbClr val="0028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DD3A068-D1E5-A44C-44A7-684A2A2E59DE}"/>
              </a:ext>
            </a:extLst>
          </p:cNvPr>
          <p:cNvSpPr/>
          <p:nvPr userDrawn="1"/>
        </p:nvSpPr>
        <p:spPr>
          <a:xfrm rot="10800000">
            <a:off x="37204125" y="31464588"/>
            <a:ext cx="1413799" cy="1453810"/>
          </a:xfrm>
          <a:prstGeom prst="rtTriangle">
            <a:avLst/>
          </a:prstGeom>
          <a:solidFill>
            <a:srgbClr val="EAAA00"/>
          </a:solidFill>
          <a:ln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0766E3-96CC-BC6C-8AC0-5FA8DE8B8109}"/>
              </a:ext>
            </a:extLst>
          </p:cNvPr>
          <p:cNvSpPr txBox="1"/>
          <p:nvPr userDrawn="1"/>
        </p:nvSpPr>
        <p:spPr>
          <a:xfrm>
            <a:off x="12830931" y="31901998"/>
            <a:ext cx="18229338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291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960" b="0" dirty="0">
                <a:solidFill>
                  <a:schemeClr val="bg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24-25 March 2023 – ASEE North Central Section Conference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EB2892-B98B-3BCD-526A-D84515A0CDCB}"/>
              </a:ext>
            </a:extLst>
          </p:cNvPr>
          <p:cNvSpPr/>
          <p:nvPr userDrawn="1"/>
        </p:nvSpPr>
        <p:spPr>
          <a:xfrm>
            <a:off x="0" y="417730"/>
            <a:ext cx="37266113" cy="910963"/>
          </a:xfrm>
          <a:prstGeom prst="rect">
            <a:avLst/>
          </a:prstGeom>
          <a:solidFill>
            <a:srgbClr val="0028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4ABCCA14-BC37-C8C8-FB5E-5CDDAC4031C5}"/>
              </a:ext>
            </a:extLst>
          </p:cNvPr>
          <p:cNvSpPr/>
          <p:nvPr userDrawn="1"/>
        </p:nvSpPr>
        <p:spPr>
          <a:xfrm rot="16200000">
            <a:off x="36392776" y="523932"/>
            <a:ext cx="910962" cy="835712"/>
          </a:xfrm>
          <a:prstGeom prst="rtTriangle">
            <a:avLst/>
          </a:prstGeom>
          <a:solidFill>
            <a:srgbClr val="EAAA00"/>
          </a:solidFill>
          <a:ln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ED7FC75A-9F82-6653-92AF-A9EAE112257F}"/>
              </a:ext>
            </a:extLst>
          </p:cNvPr>
          <p:cNvSpPr/>
          <p:nvPr userDrawn="1"/>
        </p:nvSpPr>
        <p:spPr>
          <a:xfrm rot="5400000">
            <a:off x="3742560" y="31710241"/>
            <a:ext cx="1581653" cy="1090357"/>
          </a:xfrm>
          <a:prstGeom prst="rtTriangle">
            <a:avLst/>
          </a:prstGeom>
          <a:solidFill>
            <a:srgbClr val="EAAA00"/>
          </a:solidFill>
          <a:ln>
            <a:solidFill>
              <a:srgbClr val="EA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29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B7ECDB0-B4BA-100B-72F2-6C3E981EC3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1" t="29971" r="6747" b="30169"/>
          <a:stretch/>
        </p:blipFill>
        <p:spPr>
          <a:xfrm>
            <a:off x="6941586" y="31645515"/>
            <a:ext cx="7597374" cy="11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9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5" r:id="rId2"/>
    <p:sldLayoutId id="2147483766" r:id="rId3"/>
    <p:sldLayoutId id="2147483779" r:id="rId4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A175C41D-B592-9AF7-9F67-9FA7EE5D0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65276"/>
            <a:ext cx="43891200" cy="24466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lIns="91243" tIns="45614" rIns="91243" bIns="4561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7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Title of </a:t>
            </a:r>
            <a:r>
              <a:rPr lang="en-US" altLang="en-US" sz="7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Poster </a:t>
            </a:r>
            <a:r>
              <a:rPr lang="en-US" altLang="en-US" sz="7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5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First Student Last, Faculty First Faculty Last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7F4D5751-1C24-8182-4CD3-A0CBE1A14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7" y="5240340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6" name="Text Box 388">
            <a:extLst>
              <a:ext uri="{FF2B5EF4-FFF2-40B4-BE49-F238E27FC236}">
                <a16:creationId xmlns:a16="http://schemas.microsoft.com/office/drawing/2014/main" id="{0AA9A9D4-13C2-D357-13E6-3E9D4B737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1" y="18437583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 or Control</a:t>
            </a:r>
          </a:p>
        </p:txBody>
      </p:sp>
      <p:sp>
        <p:nvSpPr>
          <p:cNvPr id="7" name="Text Box 405">
            <a:extLst>
              <a:ext uri="{FF2B5EF4-FFF2-40B4-BE49-F238E27FC236}">
                <a16:creationId xmlns:a16="http://schemas.microsoft.com/office/drawing/2014/main" id="{51D015E4-161F-5358-4213-997B69FB3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8264" y="5240340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Research Challenges</a:t>
            </a:r>
          </a:p>
        </p:txBody>
      </p:sp>
      <p:sp>
        <p:nvSpPr>
          <p:cNvPr id="8" name="Text Box 417">
            <a:extLst>
              <a:ext uri="{FF2B5EF4-FFF2-40B4-BE49-F238E27FC236}">
                <a16:creationId xmlns:a16="http://schemas.microsoft.com/office/drawing/2014/main" id="{EC0F7140-F3A8-899C-2A22-EB8B47543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4438" y="18499140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</p:txBody>
      </p:sp>
      <p:sp>
        <p:nvSpPr>
          <p:cNvPr id="9" name="Text Box 424">
            <a:extLst>
              <a:ext uri="{FF2B5EF4-FFF2-40B4-BE49-F238E27FC236}">
                <a16:creationId xmlns:a16="http://schemas.microsoft.com/office/drawing/2014/main" id="{E91DB07D-763C-BD52-223C-E15E67DFF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0564" y="5240340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Mathematical Framework</a:t>
            </a:r>
          </a:p>
        </p:txBody>
      </p:sp>
      <p:sp>
        <p:nvSpPr>
          <p:cNvPr id="10" name="Text Box 437">
            <a:extLst>
              <a:ext uri="{FF2B5EF4-FFF2-40B4-BE49-F238E27FC236}">
                <a16:creationId xmlns:a16="http://schemas.microsoft.com/office/drawing/2014/main" id="{17EF7A66-28F1-2EAA-64EB-2BF37C8B0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526" y="18499140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Implementation on Test System</a:t>
            </a:r>
          </a:p>
        </p:txBody>
      </p:sp>
      <p:sp>
        <p:nvSpPr>
          <p:cNvPr id="11" name="Text Box 478">
            <a:extLst>
              <a:ext uri="{FF2B5EF4-FFF2-40B4-BE49-F238E27FC236}">
                <a16:creationId xmlns:a16="http://schemas.microsoft.com/office/drawing/2014/main" id="{87B4EA59-FFED-7EA7-0727-EB1E5CE69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4615" y="5240340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Simulation Results</a:t>
            </a:r>
          </a:p>
        </p:txBody>
      </p:sp>
      <p:sp>
        <p:nvSpPr>
          <p:cNvPr id="12" name="Text Box 478">
            <a:extLst>
              <a:ext uri="{FF2B5EF4-FFF2-40B4-BE49-F238E27FC236}">
                <a16:creationId xmlns:a16="http://schemas.microsoft.com/office/drawing/2014/main" id="{66D2660E-273D-11D5-ADF7-B80C58B90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4615" y="18384506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 and Future Work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DA45FA3-8F2B-23AC-EA2F-88C54BDD66C8}"/>
              </a:ext>
            </a:extLst>
          </p:cNvPr>
          <p:cNvSpPr/>
          <p:nvPr/>
        </p:nvSpPr>
        <p:spPr>
          <a:xfrm>
            <a:off x="701676" y="6797855"/>
            <a:ext cx="9966325" cy="10904537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033CD94-0AB8-5834-78FD-8B3BC2CCD7D3}"/>
              </a:ext>
            </a:extLst>
          </p:cNvPr>
          <p:cNvSpPr/>
          <p:nvPr/>
        </p:nvSpPr>
        <p:spPr>
          <a:xfrm>
            <a:off x="514350" y="19942021"/>
            <a:ext cx="9966325" cy="10904537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6283227-C02F-4F90-6869-8A9AFE7B390C}"/>
              </a:ext>
            </a:extLst>
          </p:cNvPr>
          <p:cNvSpPr/>
          <p:nvPr/>
        </p:nvSpPr>
        <p:spPr>
          <a:xfrm>
            <a:off x="11623675" y="6950255"/>
            <a:ext cx="9966325" cy="10904537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4B0490D-29C5-4127-0B89-C37F3986B2BD}"/>
              </a:ext>
            </a:extLst>
          </p:cNvPr>
          <p:cNvSpPr/>
          <p:nvPr/>
        </p:nvSpPr>
        <p:spPr>
          <a:xfrm>
            <a:off x="11436349" y="20094421"/>
            <a:ext cx="9966325" cy="10904537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5CC158D-D520-6B68-E96A-145A7F117C77}"/>
              </a:ext>
            </a:extLst>
          </p:cNvPr>
          <p:cNvSpPr/>
          <p:nvPr/>
        </p:nvSpPr>
        <p:spPr>
          <a:xfrm>
            <a:off x="22190076" y="6950255"/>
            <a:ext cx="9966325" cy="10904537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FD61DA8-98CD-B297-08CE-E0D3CF6B7807}"/>
              </a:ext>
            </a:extLst>
          </p:cNvPr>
          <p:cNvSpPr/>
          <p:nvPr/>
        </p:nvSpPr>
        <p:spPr>
          <a:xfrm>
            <a:off x="22002750" y="20094421"/>
            <a:ext cx="9966325" cy="10904537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421B828-74AD-01A3-288B-43496D722378}"/>
              </a:ext>
            </a:extLst>
          </p:cNvPr>
          <p:cNvSpPr/>
          <p:nvPr/>
        </p:nvSpPr>
        <p:spPr>
          <a:xfrm>
            <a:off x="33112075" y="7102655"/>
            <a:ext cx="9966325" cy="10904537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A09ADB55-437E-4F4A-6C9E-CFE8C93C31E4}"/>
              </a:ext>
            </a:extLst>
          </p:cNvPr>
          <p:cNvSpPr/>
          <p:nvPr/>
        </p:nvSpPr>
        <p:spPr>
          <a:xfrm>
            <a:off x="32924749" y="20246821"/>
            <a:ext cx="9966325" cy="7060951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478">
            <a:extLst>
              <a:ext uri="{FF2B5EF4-FFF2-40B4-BE49-F238E27FC236}">
                <a16:creationId xmlns:a16="http://schemas.microsoft.com/office/drawing/2014/main" id="{15794816-AF10-0737-A9A0-048BAD71A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3014" y="27579307"/>
            <a:ext cx="9966325" cy="76924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267" tIns="45624" rIns="91267" bIns="45624">
            <a:spAutoFit/>
          </a:bodyPr>
          <a:lstStyle>
            <a:defPPr>
              <a:defRPr lang="en-US"/>
            </a:defPPr>
            <a:lvl1pPr algn="ctr" eaLnBrk="0" hangingPunct="0">
              <a:spcBef>
                <a:spcPct val="50000"/>
              </a:spcBef>
              <a:defRPr sz="4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Key References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894A9B3B-CC27-935C-F0C8-EE3C58D128D6}"/>
              </a:ext>
            </a:extLst>
          </p:cNvPr>
          <p:cNvSpPr/>
          <p:nvPr/>
        </p:nvSpPr>
        <p:spPr>
          <a:xfrm>
            <a:off x="32993013" y="28620087"/>
            <a:ext cx="9966325" cy="2446610"/>
          </a:xfrm>
          <a:prstGeom prst="roundRect">
            <a:avLst/>
          </a:prstGeom>
          <a:noFill/>
          <a:ln w="38100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98373"/>
      </p:ext>
    </p:extLst>
  </p:cSld>
  <p:clrMapOvr>
    <a:masterClrMapping/>
  </p:clrMapOvr>
</p:sld>
</file>

<file path=ppt/theme/theme1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76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HelveticaNeueLT Std</vt:lpstr>
      <vt:lpstr>HelveticaNeueLT Std Blk Cn</vt:lpstr>
      <vt:lpstr>11_Custom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Caudill</dc:creator>
  <cp:lastModifiedBy>Jignesh Solanki</cp:lastModifiedBy>
  <cp:revision>35</cp:revision>
  <dcterms:created xsi:type="dcterms:W3CDTF">2022-06-16T19:25:24Z</dcterms:created>
  <dcterms:modified xsi:type="dcterms:W3CDTF">2023-02-03T00:50:21Z</dcterms:modified>
</cp:coreProperties>
</file>