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1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AA00"/>
    <a:srgbClr val="032646"/>
    <a:srgbClr val="E7AA28"/>
    <a:srgbClr val="1E26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740"/>
    <p:restoredTop sz="94694"/>
  </p:normalViewPr>
  <p:slideViewPr>
    <p:cSldViewPr snapToGrid="0" snapToObjects="1">
      <p:cViewPr varScale="1">
        <p:scale>
          <a:sx n="129" d="100"/>
          <a:sy n="129" d="100"/>
        </p:scale>
        <p:origin x="4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7A322-1821-8345-8CBB-7DC77739342F}" type="datetimeFigureOut">
              <a:rPr lang="en-US" smtClean="0"/>
              <a:t>2/2/23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FE162-6961-F348-8D7F-83D1B3577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64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new slide in the menu bar then select template of choice for title slide and title/text slide formats. You can choose from various colors and textured backgrounds. Displayed is suggested font size and color.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BFE162-6961-F348-8D7F-83D1B35771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65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title and text slide with one column format – blue background and topo texture.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BFE162-6961-F348-8D7F-83D1B35771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61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slide with title and text in two column format - Gold background with topo texture.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BFE162-6961-F348-8D7F-83D1B35771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84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Example slide with title and text in two column format - Gold background with line texture.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BFE162-6961-F348-8D7F-83D1B357719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00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Blank slide option.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BFE162-6961-F348-8D7F-83D1B357719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63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1BF0A20-4898-5141-6316-2765560737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4000" b="1" i="0">
                <a:solidFill>
                  <a:srgbClr val="032646"/>
                </a:solidFill>
                <a:latin typeface="HelveticaNeueLT Std Blk Cn" panose="020B0604020202020204" pitchFamily="34" charset="0"/>
              </a:defRPr>
            </a:lvl1pPr>
          </a:lstStyle>
          <a:p>
            <a:r>
              <a:rPr lang="en-US" dirty="0"/>
              <a:t>Title Slide Headline with Line Background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E2E40D3-2387-EB21-6A2B-A200F3BD0B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 marL="0" indent="0">
              <a:buNone/>
              <a:defRPr sz="2400" b="1" i="0">
                <a:solidFill>
                  <a:srgbClr val="032646"/>
                </a:solidFill>
                <a:latin typeface="HelveticaNeueLT Std" panose="020B0604020202020204" pitchFamily="34" charset="0"/>
              </a:defRPr>
            </a:lvl1pPr>
            <a:lvl2pPr>
              <a:buClr>
                <a:srgbClr val="032646"/>
              </a:buClr>
              <a:defRPr sz="200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2pPr>
            <a:lvl3pPr>
              <a:defRPr sz="18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3pPr>
            <a:lvl4pPr>
              <a:defRPr sz="16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4pPr>
            <a:lvl5pPr>
              <a:defRPr sz="14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5pPr>
          </a:lstStyle>
          <a:p>
            <a:pPr lvl="0"/>
            <a:r>
              <a:rPr lang="en-US" dirty="0"/>
              <a:t>First Level Subhead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711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10575DD-EEC8-E66F-6F69-19A5A8D9DDC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90600" y="1825625"/>
            <a:ext cx="4876801" cy="4351338"/>
          </a:xfrm>
        </p:spPr>
        <p:txBody>
          <a:bodyPr/>
          <a:lstStyle>
            <a:lvl1pPr marL="0" indent="0">
              <a:buNone/>
              <a:defRPr sz="2400" b="1" i="0">
                <a:solidFill>
                  <a:srgbClr val="032646"/>
                </a:solidFill>
                <a:latin typeface="HelveticaNeueLT Std" panose="020B0604020202020204" pitchFamily="34" charset="0"/>
              </a:defRPr>
            </a:lvl1pPr>
            <a:lvl2pPr>
              <a:buClr>
                <a:srgbClr val="032646"/>
              </a:buClr>
              <a:defRPr sz="200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2pPr>
            <a:lvl3pPr>
              <a:defRPr sz="18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3pPr>
            <a:lvl4pPr>
              <a:defRPr sz="16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4pPr>
            <a:lvl5pPr>
              <a:defRPr sz="14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5pPr>
          </a:lstStyle>
          <a:p>
            <a:pPr lvl="0"/>
            <a:r>
              <a:rPr lang="en-US" dirty="0"/>
              <a:t>First Level Subhead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698F329-82B3-455E-EC8F-0E3D728EDE4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48400" y="1824379"/>
            <a:ext cx="4876801" cy="4351338"/>
          </a:xfrm>
        </p:spPr>
        <p:txBody>
          <a:bodyPr/>
          <a:lstStyle>
            <a:lvl1pPr marL="0" indent="0">
              <a:buNone/>
              <a:defRPr sz="2400" b="1" i="0">
                <a:solidFill>
                  <a:srgbClr val="032646"/>
                </a:solidFill>
                <a:latin typeface="HelveticaNeueLT Std" panose="020B0604020202020204" pitchFamily="34" charset="0"/>
              </a:defRPr>
            </a:lvl1pPr>
            <a:lvl2pPr>
              <a:buClr>
                <a:srgbClr val="032646"/>
              </a:buClr>
              <a:defRPr sz="200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2pPr>
            <a:lvl3pPr>
              <a:defRPr sz="18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3pPr>
            <a:lvl4pPr>
              <a:defRPr sz="16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4pPr>
            <a:lvl5pPr>
              <a:defRPr sz="14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5pPr>
          </a:lstStyle>
          <a:p>
            <a:pPr lvl="0"/>
            <a:r>
              <a:rPr lang="en-US" dirty="0"/>
              <a:t>First Level Subhead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229368-8D9F-620D-A323-75530CB3AA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0600" y="365125"/>
            <a:ext cx="10515600" cy="1325563"/>
          </a:xfrm>
        </p:spPr>
        <p:txBody>
          <a:bodyPr>
            <a:normAutofit/>
          </a:bodyPr>
          <a:lstStyle>
            <a:lvl1pPr>
              <a:defRPr sz="4000" b="1" i="0">
                <a:solidFill>
                  <a:srgbClr val="032646"/>
                </a:solidFill>
                <a:latin typeface="HelveticaNeueLT Std Blk Cn" panose="020B0604020202020204" pitchFamily="34" charset="0"/>
              </a:defRPr>
            </a:lvl1pPr>
          </a:lstStyle>
          <a:p>
            <a:r>
              <a:rPr lang="en-US" dirty="0"/>
              <a:t>Title Slide Headline with Line Background </a:t>
            </a:r>
          </a:p>
        </p:txBody>
      </p:sp>
    </p:spTree>
    <p:extLst>
      <p:ext uri="{BB962C8B-B14F-4D97-AF65-F5344CB8AC3E}">
        <p14:creationId xmlns:p14="http://schemas.microsoft.com/office/powerpoint/2010/main" val="339107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D65F2DD-A600-30D5-4A8D-B5082D98F0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72640" y="2011522"/>
            <a:ext cx="9144000" cy="2682398"/>
          </a:xfrm>
        </p:spPr>
        <p:txBody>
          <a:bodyPr anchor="b">
            <a:normAutofit/>
          </a:bodyPr>
          <a:lstStyle>
            <a:lvl1pPr algn="l">
              <a:lnSpc>
                <a:spcPts val="6000"/>
              </a:lnSpc>
              <a:defRPr sz="6600" b="1" i="0">
                <a:solidFill>
                  <a:srgbClr val="E7AA28"/>
                </a:solidFill>
                <a:latin typeface="HelveticaNeueLT Std Blk Cn" panose="020B0604020202020204" pitchFamily="34" charset="0"/>
              </a:defRPr>
            </a:lvl1pPr>
          </a:lstStyle>
          <a:p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SECOND LINE FOR TITLE</a:t>
            </a:r>
            <a:br>
              <a:rPr lang="en-US" dirty="0"/>
            </a:b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71FA41-14B9-37C0-6F19-6E6DECEEF3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72640" y="4049078"/>
            <a:ext cx="9144000" cy="165576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Subhead Title Here </a:t>
            </a:r>
          </a:p>
        </p:txBody>
      </p:sp>
    </p:spTree>
    <p:extLst>
      <p:ext uri="{BB962C8B-B14F-4D97-AF65-F5344CB8AC3E}">
        <p14:creationId xmlns:p14="http://schemas.microsoft.com/office/powerpoint/2010/main" val="276287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146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F2239B-D4AB-B494-8A12-F45826DF8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5E06B-B89A-27F9-F51B-430DF9071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8F81D-C575-1029-1BB7-70EBC4556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9A39B-342C-C647-881C-0D751AE3422A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04E32-B9E5-BE1C-B675-3704DD48B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1C991-8B46-3312-877E-E2791431F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A35CE-4DCA-E24D-B683-61645E074D1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92938088-68C3-3C18-BD3E-6FD6965EBC5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11211"/>
            <a:ext cx="12192000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E4FB308-AA77-C60A-5235-B3F240917591}"/>
              </a:ext>
            </a:extLst>
          </p:cNvPr>
          <p:cNvSpPr/>
          <p:nvPr userDrawn="1"/>
        </p:nvSpPr>
        <p:spPr>
          <a:xfrm>
            <a:off x="1128887" y="6565219"/>
            <a:ext cx="9568375" cy="284673"/>
          </a:xfrm>
          <a:prstGeom prst="rect">
            <a:avLst/>
          </a:prstGeom>
          <a:solidFill>
            <a:srgbClr val="0028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DD3A068-D1E5-A44C-44A7-684A2A2E59DE}"/>
              </a:ext>
            </a:extLst>
          </p:cNvPr>
          <p:cNvSpPr/>
          <p:nvPr userDrawn="1"/>
        </p:nvSpPr>
        <p:spPr>
          <a:xfrm rot="10800000">
            <a:off x="10334479" y="6555122"/>
            <a:ext cx="392722" cy="302877"/>
          </a:xfrm>
          <a:prstGeom prst="rtTriangle">
            <a:avLst/>
          </a:prstGeom>
          <a:solidFill>
            <a:srgbClr val="EAAA00"/>
          </a:solidFill>
          <a:ln>
            <a:solidFill>
              <a:srgbClr val="EA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0766E3-96CC-BC6C-8AC0-5FA8DE8B8109}"/>
              </a:ext>
            </a:extLst>
          </p:cNvPr>
          <p:cNvSpPr txBox="1"/>
          <p:nvPr userDrawn="1"/>
        </p:nvSpPr>
        <p:spPr>
          <a:xfrm>
            <a:off x="3564147" y="6575756"/>
            <a:ext cx="50637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dirty="0">
                <a:solidFill>
                  <a:schemeClr val="bg1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24-25 March 2023 – ASEE North Central Section Conference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EB2892-B98B-3BCD-526A-D84515A0CDCB}"/>
              </a:ext>
            </a:extLst>
          </p:cNvPr>
          <p:cNvSpPr/>
          <p:nvPr userDrawn="1"/>
        </p:nvSpPr>
        <p:spPr>
          <a:xfrm>
            <a:off x="0" y="87027"/>
            <a:ext cx="10351698" cy="189784"/>
          </a:xfrm>
          <a:prstGeom prst="rect">
            <a:avLst/>
          </a:prstGeom>
          <a:solidFill>
            <a:srgbClr val="0028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4ABCCA14-BC37-C8C8-FB5E-5CDDAC4031C5}"/>
              </a:ext>
            </a:extLst>
          </p:cNvPr>
          <p:cNvSpPr/>
          <p:nvPr userDrawn="1"/>
        </p:nvSpPr>
        <p:spPr>
          <a:xfrm rot="16200000">
            <a:off x="10175960" y="87129"/>
            <a:ext cx="191647" cy="219463"/>
          </a:xfrm>
          <a:prstGeom prst="rtTriangle">
            <a:avLst/>
          </a:prstGeom>
          <a:solidFill>
            <a:srgbClr val="EAAA00"/>
          </a:solidFill>
          <a:ln>
            <a:solidFill>
              <a:srgbClr val="EA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ED7FC75A-9F82-6653-92AF-A9EAE112257F}"/>
              </a:ext>
            </a:extLst>
          </p:cNvPr>
          <p:cNvSpPr/>
          <p:nvPr userDrawn="1"/>
        </p:nvSpPr>
        <p:spPr>
          <a:xfrm rot="5400000">
            <a:off x="1094518" y="6568440"/>
            <a:ext cx="329511" cy="302877"/>
          </a:xfrm>
          <a:prstGeom prst="rtTriangle">
            <a:avLst/>
          </a:prstGeom>
          <a:solidFill>
            <a:srgbClr val="EAAA00"/>
          </a:solidFill>
          <a:ln>
            <a:solidFill>
              <a:srgbClr val="EA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B7ECDB0-B4BA-100B-72F2-6C3E981EC3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1" t="29971" r="6747" b="30169"/>
          <a:stretch/>
        </p:blipFill>
        <p:spPr>
          <a:xfrm>
            <a:off x="2087302" y="6577372"/>
            <a:ext cx="1647645" cy="265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59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5" r:id="rId2"/>
    <p:sldLayoutId id="2147483766" r:id="rId3"/>
    <p:sldLayoutId id="214748376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5073D-A581-0E71-CB2C-BA1190D3AC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A2E59A-546B-0954-FADF-CB43A2C661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19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90636-BEAE-532B-90A1-9313E71A5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9FFDF-9685-B150-48E8-AE0DDDF9C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570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6C5F03-4BC7-DCD8-BCF2-53F3369CE9E0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7C14D-6BE8-9992-D92C-E94C87A55F9F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24A2FC4-B448-E670-E139-B5B4AAD22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57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73DAF-B458-2EF0-6268-169234753338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16180-E9A7-FD6C-2F1A-7030F084E056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179FB28-6FFE-E6F5-6585-8B3B7098B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74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1433160"/>
      </p:ext>
    </p:extLst>
  </p:cSld>
  <p:clrMapOvr>
    <a:masterClrMapping/>
  </p:clrMapOvr>
</p:sld>
</file>

<file path=ppt/theme/theme1.xml><?xml version="1.0" encoding="utf-8"?>
<a:theme xmlns:a="http://schemas.openxmlformats.org/drawingml/2006/main" name="1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100</Words>
  <Application>Microsoft Macintosh PowerPoint</Application>
  <PresentationFormat>Widescreen</PresentationFormat>
  <Paragraphs>10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HelveticaNeueLT Std</vt:lpstr>
      <vt:lpstr>HelveticaNeueLT Std Blk Cn</vt:lpstr>
      <vt:lpstr>11_Custom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Caudill</dc:creator>
  <cp:lastModifiedBy>Jignesh Solanki</cp:lastModifiedBy>
  <cp:revision>33</cp:revision>
  <dcterms:created xsi:type="dcterms:W3CDTF">2022-06-16T19:25:24Z</dcterms:created>
  <dcterms:modified xsi:type="dcterms:W3CDTF">2023-02-03T01:11:48Z</dcterms:modified>
</cp:coreProperties>
</file>