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1E262D"/>
    <a:srgbClr val="032646"/>
    <a:srgbClr val="E7A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40"/>
    <p:restoredTop sz="94694"/>
  </p:normalViewPr>
  <p:slideViewPr>
    <p:cSldViewPr snapToGrid="0" snapToObjects="1">
      <p:cViewPr varScale="1">
        <p:scale>
          <a:sx n="129" d="100"/>
          <a:sy n="129" d="100"/>
        </p:scale>
        <p:origin x="4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416CF-2586-2BDC-467D-A35EA9C3C0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918B29-8BFB-1233-628E-3BB8DDF264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22B46-5B4D-F14C-95E0-63E6F02FD5C0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78A06-8B42-433E-554A-EB7C174EB4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34F50-8B4C-958B-E016-323367CEC7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03E4A-3769-C545-BAD2-A266302A2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19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7A322-1821-8345-8CBB-7DC77739342F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FE162-6961-F348-8D7F-83D1B357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new slide in the menu bar then select template of choice for title slide and title/text slide formats. You can choose from various colors and textured backgrounds. Displayed is suggested font size and color.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5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title and text slide with one column format – blue background and topo texture.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6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slide with title and text in two column format - Gold background with topo texture.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84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 slide with title and text in two column format - Gold background with line texture.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0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Blank slide option.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6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3180B61-1E40-5295-457E-5947CCFC1B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400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003062-EA5D-2869-0712-63AAFC99F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E7AA28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E7AA28"/>
              </a:buClr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18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16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1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A21AA6-25FB-3337-1E8D-1B7C4548BB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905" y="6580023"/>
            <a:ext cx="1647645" cy="26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2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DE2AB5-CAE0-002A-137A-6DACDB196FF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90600" y="1825625"/>
            <a:ext cx="4876801" cy="4351338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E7AA28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E7AA28"/>
              </a:buClr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18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16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1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039DC82-A93F-AB9E-D8EB-172DC641F6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8400" y="1824379"/>
            <a:ext cx="4876801" cy="4351338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E7AA28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E7AA28"/>
              </a:buClr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18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16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1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85D21F-C25C-4D9B-EF6C-66371C5576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7163" y="365125"/>
            <a:ext cx="10515600" cy="1325563"/>
          </a:xfrm>
        </p:spPr>
        <p:txBody>
          <a:bodyPr>
            <a:normAutofit/>
          </a:bodyPr>
          <a:lstStyle>
            <a:lvl1pPr>
              <a:defRPr sz="400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</p:spTree>
    <p:extLst>
      <p:ext uri="{BB962C8B-B14F-4D97-AF65-F5344CB8AC3E}">
        <p14:creationId xmlns:p14="http://schemas.microsoft.com/office/powerpoint/2010/main" val="4163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65F2DD-A600-30D5-4A8D-B5082D98F0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72640" y="2011522"/>
            <a:ext cx="9144000" cy="2682398"/>
          </a:xfrm>
        </p:spPr>
        <p:txBody>
          <a:bodyPr anchor="b">
            <a:normAutofit/>
          </a:bodyPr>
          <a:lstStyle>
            <a:lvl1pPr algn="l">
              <a:lnSpc>
                <a:spcPts val="6000"/>
              </a:lnSpc>
              <a:defRPr sz="660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SECOND LINE FOR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1FA41-14B9-37C0-6F19-6E6DECEEF3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72640" y="4049078"/>
            <a:ext cx="9144000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Title Here </a:t>
            </a:r>
          </a:p>
        </p:txBody>
      </p:sp>
    </p:spTree>
    <p:extLst>
      <p:ext uri="{BB962C8B-B14F-4D97-AF65-F5344CB8AC3E}">
        <p14:creationId xmlns:p14="http://schemas.microsoft.com/office/powerpoint/2010/main" val="11421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FCC248-8993-FC87-E3D2-9DD3D3C8058D}"/>
              </a:ext>
            </a:extLst>
          </p:cNvPr>
          <p:cNvSpPr txBox="1"/>
          <p:nvPr userDrawn="1"/>
        </p:nvSpPr>
        <p:spPr>
          <a:xfrm>
            <a:off x="4019404" y="6582555"/>
            <a:ext cx="5063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dirty="0">
                <a:solidFill>
                  <a:srgbClr val="002855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24-25 March 2023 – ASEE North Central Section Conference</a:t>
            </a:r>
          </a:p>
        </p:txBody>
      </p:sp>
    </p:spTree>
    <p:extLst>
      <p:ext uri="{BB962C8B-B14F-4D97-AF65-F5344CB8AC3E}">
        <p14:creationId xmlns:p14="http://schemas.microsoft.com/office/powerpoint/2010/main" val="121988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989DA-A7BC-F6A2-506C-A6031B67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81EA9-8D6F-71ED-035C-29F7388F5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ACEAA-6B0C-6A25-8609-7A28D70C3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8F958-D849-B741-A8FE-69516606993F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A8DCA-8E8A-5261-D876-B01619345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673EA-77D8-A2AB-E8C3-14B9BE3FE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9EB27-DF98-AB42-9144-55B089B1F17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F1576B4D-A49B-041D-90D2-968E7973397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7A79C4C-878B-21D8-59C2-9FC301B779E5}"/>
              </a:ext>
            </a:extLst>
          </p:cNvPr>
          <p:cNvSpPr/>
          <p:nvPr userDrawn="1"/>
        </p:nvSpPr>
        <p:spPr>
          <a:xfrm>
            <a:off x="1119743" y="6565219"/>
            <a:ext cx="9568375" cy="284673"/>
          </a:xfrm>
          <a:prstGeom prst="rect">
            <a:avLst/>
          </a:prstGeom>
          <a:solidFill>
            <a:srgbClr val="EAAA00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E8EF78-F126-25EF-5286-AA226A3ACA75}"/>
              </a:ext>
            </a:extLst>
          </p:cNvPr>
          <p:cNvSpPr txBox="1"/>
          <p:nvPr userDrawn="1"/>
        </p:nvSpPr>
        <p:spPr>
          <a:xfrm>
            <a:off x="4081670" y="6594220"/>
            <a:ext cx="4019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dirty="0">
                <a:solidFill>
                  <a:srgbClr val="002855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24-25 March 2023 – ASEE North Central Section Conference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90C1FC-5A04-0285-B48D-868F1F3710BB}"/>
              </a:ext>
            </a:extLst>
          </p:cNvPr>
          <p:cNvSpPr/>
          <p:nvPr userDrawn="1"/>
        </p:nvSpPr>
        <p:spPr>
          <a:xfrm>
            <a:off x="11875" y="59072"/>
            <a:ext cx="10351698" cy="189784"/>
          </a:xfrm>
          <a:prstGeom prst="rect">
            <a:avLst/>
          </a:prstGeom>
          <a:solidFill>
            <a:srgbClr val="EAAA00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75654A13-3025-F568-035B-AFD029A3A382}"/>
              </a:ext>
            </a:extLst>
          </p:cNvPr>
          <p:cNvSpPr/>
          <p:nvPr userDrawn="1"/>
        </p:nvSpPr>
        <p:spPr>
          <a:xfrm rot="10800000">
            <a:off x="10325335" y="6566997"/>
            <a:ext cx="392722" cy="302877"/>
          </a:xfrm>
          <a:prstGeom prst="rtTriangle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ADA7D28-F77C-9969-5E39-9C1CD5C54688}"/>
              </a:ext>
            </a:extLst>
          </p:cNvPr>
          <p:cNvSpPr/>
          <p:nvPr userDrawn="1"/>
        </p:nvSpPr>
        <p:spPr>
          <a:xfrm rot="5400000">
            <a:off x="1103662" y="6559296"/>
            <a:ext cx="311223" cy="302877"/>
          </a:xfrm>
          <a:prstGeom prst="rtTriangle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BBAAE4B-8AFA-6AE6-57C2-6FD11CB71E0A}"/>
              </a:ext>
            </a:extLst>
          </p:cNvPr>
          <p:cNvSpPr/>
          <p:nvPr userDrawn="1"/>
        </p:nvSpPr>
        <p:spPr>
          <a:xfrm rot="16200000">
            <a:off x="10140559" y="37717"/>
            <a:ext cx="198963" cy="223314"/>
          </a:xfrm>
          <a:prstGeom prst="rtTriangle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F7EB9B-B24C-E5EB-D0C6-E6CA71F26EF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028905" y="6580023"/>
            <a:ext cx="1647645" cy="26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7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5" r:id="rId2"/>
    <p:sldLayoutId id="2147483763" r:id="rId3"/>
    <p:sldLayoutId id="21474837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073D-A581-0E71-CB2C-BA1190D3AC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2E59A-546B-0954-FADF-CB43A2C66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9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90636-BEAE-532B-90A1-9313E71A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FFDF-9685-B150-48E8-AE0DDDF9C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57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6C5F03-4BC7-DCD8-BCF2-53F3369CE9E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7C14D-6BE8-9992-D92C-E94C87A55F9F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4A2FC4-B448-E670-E139-B5B4AAD22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5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73DAF-B458-2EF0-6268-16923475333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16180-E9A7-FD6C-2F1A-7030F084E056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79FB28-6FFE-E6F5-6585-8B3B7098B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7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433160"/>
      </p:ext>
    </p:extLst>
  </p:cSld>
  <p:clrMapOvr>
    <a:masterClrMapping/>
  </p:clrMapOvr>
</p:sld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100</Words>
  <Application>Microsoft Macintosh PowerPoint</Application>
  <PresentationFormat>Widescreen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HelveticaNeueLT Std</vt:lpstr>
      <vt:lpstr>HelveticaNeueLT Std Blk Cn</vt:lpstr>
      <vt:lpstr>9_Custom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Caudill</dc:creator>
  <cp:lastModifiedBy>Jignesh Solanki</cp:lastModifiedBy>
  <cp:revision>34</cp:revision>
  <dcterms:created xsi:type="dcterms:W3CDTF">2022-06-16T19:25:24Z</dcterms:created>
  <dcterms:modified xsi:type="dcterms:W3CDTF">2023-02-03T01:11:16Z</dcterms:modified>
</cp:coreProperties>
</file>