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1E262D"/>
    <a:srgbClr val="032646"/>
    <a:srgbClr val="E7A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731"/>
    <p:restoredTop sz="94694"/>
  </p:normalViewPr>
  <p:slideViewPr>
    <p:cSldViewPr snapToGrid="0" snapToObjects="1">
      <p:cViewPr varScale="1">
        <p:scale>
          <a:sx n="27" d="100"/>
          <a:sy n="27" d="100"/>
        </p:scale>
        <p:origin x="65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416CF-2586-2BDC-467D-A35EA9C3C0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918B29-8BFB-1233-628E-3BB8DDF264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22B46-5B4D-F14C-95E0-63E6F02FD5C0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78A06-8B42-433E-554A-EB7C174EB4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34F50-8B4C-958B-E016-323367CEC7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03E4A-3769-C545-BAD2-A266302A2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19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7A322-1821-8345-8CBB-7DC77739342F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FE162-6961-F348-8D7F-83D1B357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6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new slide in the menu bar then select template of choice for title slide and title/text slide formats. You can choose from various colors and textured backgrounds. Displayed is suggested font size and color.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5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3180B61-1E40-5295-457E-5947CCFC1B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40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Slide Headline with Line Background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003062-EA5D-2869-0712-63AAFC99FC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640" b="1" i="0">
                <a:solidFill>
                  <a:srgbClr val="E7AA28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E7AA28"/>
              </a:buClr>
              <a:defRPr sz="72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648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576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504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A21AA6-25FB-3337-1E8D-1B7C4548BB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04060" y="31584113"/>
            <a:ext cx="5931522" cy="127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2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DE2AB5-CAE0-002A-137A-6DACDB196FF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566162" y="8763000"/>
            <a:ext cx="17556484" cy="208864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640" b="1" i="0">
                <a:solidFill>
                  <a:srgbClr val="E7AA28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E7AA28"/>
              </a:buClr>
              <a:defRPr sz="72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648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576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504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039DC82-A93F-AB9E-D8EB-172DC641F6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22494242" y="8757019"/>
            <a:ext cx="17556484" cy="208864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640" b="1" i="0">
                <a:solidFill>
                  <a:srgbClr val="E7AA28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E7AA28"/>
              </a:buClr>
              <a:defRPr sz="72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648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576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504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85D21F-C25C-4D9B-EF6C-66371C5576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5787" y="1752603"/>
            <a:ext cx="37856160" cy="63627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40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Slide Headline with Line Background </a:t>
            </a:r>
          </a:p>
        </p:txBody>
      </p:sp>
    </p:spTree>
    <p:extLst>
      <p:ext uri="{BB962C8B-B14F-4D97-AF65-F5344CB8AC3E}">
        <p14:creationId xmlns:p14="http://schemas.microsoft.com/office/powerpoint/2010/main" val="4163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65F2DD-A600-30D5-4A8D-B5082D98F0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61504" y="9655306"/>
            <a:ext cx="32918400" cy="1287551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21600"/>
              </a:lnSpc>
              <a:defRPr sz="2376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SECOND LINE FOR TITLE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71FA41-14B9-37C0-6F19-6E6DECEEF3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61504" y="19435574"/>
            <a:ext cx="32918400" cy="79476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64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dirty="0"/>
              <a:t>Subhead Title Here </a:t>
            </a:r>
          </a:p>
        </p:txBody>
      </p:sp>
    </p:spTree>
    <p:extLst>
      <p:ext uri="{BB962C8B-B14F-4D97-AF65-F5344CB8AC3E}">
        <p14:creationId xmlns:p14="http://schemas.microsoft.com/office/powerpoint/2010/main" val="114213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65F2DD-A600-30D5-4A8D-B5082D98F0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61504" y="9655306"/>
            <a:ext cx="32918400" cy="1287551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21600"/>
              </a:lnSpc>
              <a:defRPr sz="2376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SECOND LINE FOR TITLE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71FA41-14B9-37C0-6F19-6E6DECEEF3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61504" y="19435574"/>
            <a:ext cx="32918400" cy="79476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864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dirty="0"/>
              <a:t>Subhead Title Here </a:t>
            </a:r>
          </a:p>
        </p:txBody>
      </p:sp>
    </p:spTree>
    <p:extLst>
      <p:ext uri="{BB962C8B-B14F-4D97-AF65-F5344CB8AC3E}">
        <p14:creationId xmlns:p14="http://schemas.microsoft.com/office/powerpoint/2010/main" val="110489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ACEAA-6B0C-6A25-8609-7A28D70C3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F8F958-D849-B741-A8FE-69516606993F}" type="datetimeFigureOut">
              <a:rPr lang="en-US" smtClean="0"/>
              <a:pPr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A8DCA-8E8A-5261-D876-B01619345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673EA-77D8-A2AB-E8C3-14B9BE3FE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19EB27-DF98-AB42-9144-55B089B1F1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F1576B4D-A49B-041D-90D2-968E7973397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43891200" cy="32918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7A79C4C-878B-21D8-59C2-9FC301B779E5}"/>
              </a:ext>
            </a:extLst>
          </p:cNvPr>
          <p:cNvSpPr/>
          <p:nvPr userDrawn="1"/>
        </p:nvSpPr>
        <p:spPr>
          <a:xfrm>
            <a:off x="4031077" y="31513054"/>
            <a:ext cx="34446150" cy="1366430"/>
          </a:xfrm>
          <a:prstGeom prst="rect">
            <a:avLst/>
          </a:prstGeom>
          <a:solidFill>
            <a:srgbClr val="EAAA00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E8EF78-F126-25EF-5286-AA226A3ACA75}"/>
              </a:ext>
            </a:extLst>
          </p:cNvPr>
          <p:cNvSpPr txBox="1"/>
          <p:nvPr userDrawn="1"/>
        </p:nvSpPr>
        <p:spPr>
          <a:xfrm>
            <a:off x="14710662" y="31940716"/>
            <a:ext cx="14469876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60" b="0" dirty="0">
                <a:solidFill>
                  <a:srgbClr val="002855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24-25 March 2023 – ASEE North Central Section Conference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90C1FC-5A04-0285-B48D-868F1F3710BB}"/>
              </a:ext>
            </a:extLst>
          </p:cNvPr>
          <p:cNvSpPr/>
          <p:nvPr userDrawn="1"/>
        </p:nvSpPr>
        <p:spPr>
          <a:xfrm>
            <a:off x="42750" y="283546"/>
            <a:ext cx="37266113" cy="910963"/>
          </a:xfrm>
          <a:prstGeom prst="rect">
            <a:avLst/>
          </a:prstGeom>
          <a:solidFill>
            <a:srgbClr val="EAAA00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75654A13-3025-F568-035B-AFD029A3A382}"/>
              </a:ext>
            </a:extLst>
          </p:cNvPr>
          <p:cNvSpPr/>
          <p:nvPr userDrawn="1"/>
        </p:nvSpPr>
        <p:spPr>
          <a:xfrm rot="10800000">
            <a:off x="37171206" y="31521588"/>
            <a:ext cx="1413799" cy="1453810"/>
          </a:xfrm>
          <a:prstGeom prst="rtTriangle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ADA7D28-F77C-9969-5E39-9C1CD5C54688}"/>
              </a:ext>
            </a:extLst>
          </p:cNvPr>
          <p:cNvSpPr/>
          <p:nvPr userDrawn="1"/>
        </p:nvSpPr>
        <p:spPr>
          <a:xfrm rot="5400000">
            <a:off x="3786451" y="31666350"/>
            <a:ext cx="1493870" cy="1090357"/>
          </a:xfrm>
          <a:prstGeom prst="rtTriangle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BBAAE4B-8AFA-6AE6-57C2-6FD11CB71E0A}"/>
              </a:ext>
            </a:extLst>
          </p:cNvPr>
          <p:cNvSpPr/>
          <p:nvPr userDrawn="1"/>
        </p:nvSpPr>
        <p:spPr>
          <a:xfrm rot="16200000">
            <a:off x="36386637" y="315030"/>
            <a:ext cx="955022" cy="803930"/>
          </a:xfrm>
          <a:prstGeom prst="rtTriangle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F7EB9B-B24C-E5EB-D0C6-E6CA71F26EF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049252" y="31652258"/>
            <a:ext cx="7186330" cy="120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7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5" r:id="rId2"/>
    <p:sldLayoutId id="2147483763" r:id="rId3"/>
    <p:sldLayoutId id="2147483776" r:id="rId4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>
            <a:extLst>
              <a:ext uri="{FF2B5EF4-FFF2-40B4-BE49-F238E27FC236}">
                <a16:creationId xmlns:a16="http://schemas.microsoft.com/office/drawing/2014/main" id="{2F250CCA-0581-A8CA-BFA0-F7F038D4B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65276"/>
            <a:ext cx="43891200" cy="2446610"/>
          </a:xfrm>
          <a:prstGeom prst="rect">
            <a:avLst/>
          </a:prstGeom>
          <a:solidFill>
            <a:srgbClr val="EAAA00"/>
          </a:solidFill>
          <a:ln>
            <a:noFill/>
          </a:ln>
        </p:spPr>
        <p:txBody>
          <a:bodyPr wrap="square" lIns="91243" tIns="45614" rIns="91243" bIns="4561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7200" b="1" dirty="0">
                <a:solidFill>
                  <a:srgbClr val="0028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Title of The Poster …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54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First Student Last, Faculty First Faculty Last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EC91B00E-E745-BDE8-DD78-D6E5BCAA0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7" y="5240340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0028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0" name="Text Box 388">
            <a:extLst>
              <a:ext uri="{FF2B5EF4-FFF2-40B4-BE49-F238E27FC236}">
                <a16:creationId xmlns:a16="http://schemas.microsoft.com/office/drawing/2014/main" id="{0AFBD41F-5386-8FA4-AB23-29CF18DE7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1" y="18437583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 or Control</a:t>
            </a:r>
          </a:p>
        </p:txBody>
      </p:sp>
      <p:sp>
        <p:nvSpPr>
          <p:cNvPr id="11" name="Text Box 405">
            <a:extLst>
              <a:ext uri="{FF2B5EF4-FFF2-40B4-BE49-F238E27FC236}">
                <a16:creationId xmlns:a16="http://schemas.microsoft.com/office/drawing/2014/main" id="{3E32C50A-DE0A-AC34-47CA-98AB60E62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8264" y="5240340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0028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Research Challenges</a:t>
            </a:r>
          </a:p>
        </p:txBody>
      </p:sp>
      <p:sp>
        <p:nvSpPr>
          <p:cNvPr id="12" name="Text Box 417">
            <a:extLst>
              <a:ext uri="{FF2B5EF4-FFF2-40B4-BE49-F238E27FC236}">
                <a16:creationId xmlns:a16="http://schemas.microsoft.com/office/drawing/2014/main" id="{9E62A6E3-E4D8-3EA7-7D88-FB77CE7B1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4438" y="18499140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0028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</a:p>
        </p:txBody>
      </p:sp>
      <p:sp>
        <p:nvSpPr>
          <p:cNvPr id="13" name="Text Box 424">
            <a:extLst>
              <a:ext uri="{FF2B5EF4-FFF2-40B4-BE49-F238E27FC236}">
                <a16:creationId xmlns:a16="http://schemas.microsoft.com/office/drawing/2014/main" id="{7FDC7DD6-DE88-5AF5-C5D8-F1DC64FA2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0564" y="5240340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Mathematical Framework</a:t>
            </a:r>
          </a:p>
        </p:txBody>
      </p:sp>
      <p:sp>
        <p:nvSpPr>
          <p:cNvPr id="14" name="Text Box 437">
            <a:extLst>
              <a:ext uri="{FF2B5EF4-FFF2-40B4-BE49-F238E27FC236}">
                <a16:creationId xmlns:a16="http://schemas.microsoft.com/office/drawing/2014/main" id="{AA2507FB-785E-576E-FCE6-60CCCCE45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526" y="18499140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0028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Implementation on Test System</a:t>
            </a:r>
          </a:p>
        </p:txBody>
      </p:sp>
      <p:sp>
        <p:nvSpPr>
          <p:cNvPr id="15" name="Text Box 478">
            <a:extLst>
              <a:ext uri="{FF2B5EF4-FFF2-40B4-BE49-F238E27FC236}">
                <a16:creationId xmlns:a16="http://schemas.microsoft.com/office/drawing/2014/main" id="{63D6DF84-155A-7297-E925-74476AC3E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4615" y="5240340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0028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Simulation Results</a:t>
            </a:r>
          </a:p>
        </p:txBody>
      </p:sp>
      <p:sp>
        <p:nvSpPr>
          <p:cNvPr id="16" name="Text Box 478">
            <a:extLst>
              <a:ext uri="{FF2B5EF4-FFF2-40B4-BE49-F238E27FC236}">
                <a16:creationId xmlns:a16="http://schemas.microsoft.com/office/drawing/2014/main" id="{896F85BC-3FE4-09D3-1A74-7809D698B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4615" y="18384506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0028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 and Future Work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C17AF66-79A0-B53A-ACEA-68B08FA4E4BC}"/>
              </a:ext>
            </a:extLst>
          </p:cNvPr>
          <p:cNvSpPr/>
          <p:nvPr/>
        </p:nvSpPr>
        <p:spPr>
          <a:xfrm>
            <a:off x="701676" y="6797855"/>
            <a:ext cx="9966325" cy="10904537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1A10EA17-62F8-7829-9F70-B350415AD011}"/>
              </a:ext>
            </a:extLst>
          </p:cNvPr>
          <p:cNvSpPr/>
          <p:nvPr/>
        </p:nvSpPr>
        <p:spPr>
          <a:xfrm>
            <a:off x="514350" y="19942021"/>
            <a:ext cx="9966325" cy="10904537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856BDEB-00E3-2B1D-BCD1-A8F7A5A4CD1B}"/>
              </a:ext>
            </a:extLst>
          </p:cNvPr>
          <p:cNvSpPr/>
          <p:nvPr/>
        </p:nvSpPr>
        <p:spPr>
          <a:xfrm>
            <a:off x="11623675" y="6950255"/>
            <a:ext cx="9966325" cy="10904537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4A7A77E-8A6E-D28E-894A-4A67CFD2C8CC}"/>
              </a:ext>
            </a:extLst>
          </p:cNvPr>
          <p:cNvSpPr/>
          <p:nvPr/>
        </p:nvSpPr>
        <p:spPr>
          <a:xfrm>
            <a:off x="11436349" y="20094421"/>
            <a:ext cx="9966325" cy="10904537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E2498EA3-7F07-CBEC-3902-BA3B4FF3E094}"/>
              </a:ext>
            </a:extLst>
          </p:cNvPr>
          <p:cNvSpPr/>
          <p:nvPr/>
        </p:nvSpPr>
        <p:spPr>
          <a:xfrm>
            <a:off x="22190076" y="6950255"/>
            <a:ext cx="9966325" cy="10904537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B5C7AD37-B906-543F-85C9-BDB9DF65F76A}"/>
              </a:ext>
            </a:extLst>
          </p:cNvPr>
          <p:cNvSpPr/>
          <p:nvPr/>
        </p:nvSpPr>
        <p:spPr>
          <a:xfrm>
            <a:off x="22002750" y="20094421"/>
            <a:ext cx="9966325" cy="10904537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C08B2C6-9099-4282-ADF2-752F92350CE0}"/>
              </a:ext>
            </a:extLst>
          </p:cNvPr>
          <p:cNvSpPr/>
          <p:nvPr/>
        </p:nvSpPr>
        <p:spPr>
          <a:xfrm>
            <a:off x="33112075" y="7102655"/>
            <a:ext cx="9966325" cy="10904537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2AD8EEB5-C228-3F0F-1DFF-C520D1701115}"/>
              </a:ext>
            </a:extLst>
          </p:cNvPr>
          <p:cNvSpPr/>
          <p:nvPr/>
        </p:nvSpPr>
        <p:spPr>
          <a:xfrm>
            <a:off x="32924749" y="20246821"/>
            <a:ext cx="9966325" cy="7060951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78">
            <a:extLst>
              <a:ext uri="{FF2B5EF4-FFF2-40B4-BE49-F238E27FC236}">
                <a16:creationId xmlns:a16="http://schemas.microsoft.com/office/drawing/2014/main" id="{65720D7E-8B13-C5BD-36D4-D121A8738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3014" y="27579307"/>
            <a:ext cx="9966325" cy="769248"/>
          </a:xfrm>
          <a:prstGeom prst="rect">
            <a:avLst/>
          </a:prstGeom>
          <a:solidFill>
            <a:srgbClr val="EAAA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defPPr>
              <a:defRPr lang="en-US"/>
            </a:defPPr>
            <a:lvl1pPr algn="ctr" eaLnBrk="0" hangingPunct="0">
              <a:spcBef>
                <a:spcPct val="50000"/>
              </a:spcBef>
              <a:defRPr sz="4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References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FFFE7654-33CE-5B4C-B663-32B5469D02B3}"/>
              </a:ext>
            </a:extLst>
          </p:cNvPr>
          <p:cNvSpPr/>
          <p:nvPr/>
        </p:nvSpPr>
        <p:spPr>
          <a:xfrm>
            <a:off x="32993013" y="28620087"/>
            <a:ext cx="9966325" cy="2446610"/>
          </a:xfrm>
          <a:prstGeom prst="roundRect">
            <a:avLst/>
          </a:prstGeom>
          <a:noFill/>
          <a:ln w="38100"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98373"/>
      </p:ext>
    </p:extLst>
  </p:cSld>
  <p:clrMapOvr>
    <a:masterClrMapping/>
  </p:clrMapOvr>
</p:sld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</TotalTime>
  <Words>76</Words>
  <Application>Microsoft Macintosh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HelveticaNeueLT Std</vt:lpstr>
      <vt:lpstr>HelveticaNeueLT Std Blk Cn</vt:lpstr>
      <vt:lpstr>9_Custom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Caudill</dc:creator>
  <cp:lastModifiedBy>Jignesh Solanki</cp:lastModifiedBy>
  <cp:revision>40</cp:revision>
  <dcterms:created xsi:type="dcterms:W3CDTF">2022-06-16T19:25:24Z</dcterms:created>
  <dcterms:modified xsi:type="dcterms:W3CDTF">2023-02-03T01:10:05Z</dcterms:modified>
</cp:coreProperties>
</file>